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06577-4F54-440C-A812-EDFEB9685AF7}" type="datetimeFigureOut">
              <a:rPr lang="ru-RU"/>
              <a:pPr>
                <a:defRPr/>
              </a:pPr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1002C-3ED8-460D-B0A8-043DE4F477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24314-0C68-492C-9A2C-E410D8E534E2}" type="datetimeFigureOut">
              <a:rPr lang="ru-RU"/>
              <a:pPr>
                <a:defRPr/>
              </a:pPr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41084-825D-4C68-9FEB-8B88CD1D2B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43DFB-3925-4FA2-BC89-CBAFCAB1F148}" type="datetimeFigureOut">
              <a:rPr lang="ru-RU"/>
              <a:pPr>
                <a:defRPr/>
              </a:pPr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182B1-0221-45EC-835A-8AF4011A0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7ADFD-1B69-4DC8-B068-AA40170F74B9}" type="datetimeFigureOut">
              <a:rPr lang="ru-RU"/>
              <a:pPr>
                <a:defRPr/>
              </a:pPr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30F04-97C1-40A2-8840-352FD349D1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0F666-E834-4D31-A485-6584C37356B0}" type="datetimeFigureOut">
              <a:rPr lang="ru-RU"/>
              <a:pPr>
                <a:defRPr/>
              </a:pPr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3EC49-4512-4CEB-BC00-029A36716B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CD71F-1F8B-4873-9C27-A083FC8C2C2D}" type="datetimeFigureOut">
              <a:rPr lang="ru-RU"/>
              <a:pPr>
                <a:defRPr/>
              </a:pPr>
              <a:t>02.11.2017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81584-0968-491F-A3DF-09BF8007B7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5C86A-531D-44E9-9546-E91C96EE5FEB}" type="datetimeFigureOut">
              <a:rPr lang="ru-RU"/>
              <a:pPr>
                <a:defRPr/>
              </a:pPr>
              <a:t>02.11.2017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1B124-55C0-4508-9FED-25AB413216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D7D4E-4781-42D7-AECB-DABAA1354772}" type="datetimeFigureOut">
              <a:rPr lang="ru-RU"/>
              <a:pPr>
                <a:defRPr/>
              </a:pPr>
              <a:t>02.11.2017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5BEEC-7672-4973-B159-A49ACCFA74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600B3-A46F-49C0-BDFB-4A797A7D7B88}" type="datetimeFigureOut">
              <a:rPr lang="ru-RU"/>
              <a:pPr>
                <a:defRPr/>
              </a:pPr>
              <a:t>02.11.2017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5F84F-D3FA-4727-AB27-7F482FDB41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3A6BE-6459-4C9D-AADE-C19418FFBCDE}" type="datetimeFigureOut">
              <a:rPr lang="ru-RU"/>
              <a:pPr>
                <a:defRPr/>
              </a:pPr>
              <a:t>02.11.2017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4834F-EF61-4271-8A77-85B28D6703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B9401-9A7C-424C-BFCF-4495CA1EBA87}" type="datetimeFigureOut">
              <a:rPr lang="ru-RU"/>
              <a:pPr>
                <a:defRPr/>
              </a:pPr>
              <a:t>02.11.2017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4E5C2-6EA5-4BB9-914A-D996E2F389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AB62A0-6ED6-4E13-B7C6-1FD91FA90636}" type="datetimeFigureOut">
              <a:rPr lang="ru-RU"/>
              <a:pPr>
                <a:defRPr/>
              </a:pPr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4FB8C2-670D-4201-8130-72413982A8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ratovich\КРАТОВИЧ ОБЩАЯ\Конкурс ЦИК\Презентация\Фоны\Powerpoint-Backgrounds-Geometric-Abstract-PPT-HD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/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/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950" y="3357563"/>
            <a:ext cx="8788400" cy="3024187"/>
          </a:xfrm>
        </p:spPr>
        <p:txBody>
          <a:bodyPr rtlCol="0">
            <a:noAutofit/>
          </a:bodyPr>
          <a:lstStyle/>
          <a:p>
            <a:pPr algn="l" fontAlgn="auto"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70C0"/>
                </a:solidFill>
              </a:rPr>
              <a:t/>
            </a:r>
            <a:br>
              <a:rPr lang="ru-RU" sz="4000" b="1" dirty="0" smtClean="0">
                <a:solidFill>
                  <a:srgbClr val="0070C0"/>
                </a:solidFill>
              </a:rPr>
            </a:br>
            <a:r>
              <a:rPr lang="ru-RU" sz="4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Молодежный</a:t>
            </a:r>
            <a:br>
              <a:rPr lang="ru-RU" sz="4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конкурс видео- </a:t>
            </a:r>
            <a:br>
              <a:rPr lang="ru-RU" sz="4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и </a:t>
            </a:r>
            <a:r>
              <a:rPr lang="ru-RU" sz="40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аудиороликов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			</a:t>
            </a:r>
            <a:r>
              <a:rPr lang="en-US" sz="4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ru-RU" sz="4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Явыбираю</a:t>
            </a:r>
            <a:r>
              <a:rPr lang="ru-RU" sz="4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388" y="188913"/>
            <a:ext cx="7416800" cy="2879725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	Как часто ты делаешь выбор?  </a:t>
            </a:r>
            <a:endParaRPr lang="en-US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	Как он меняет твою жизнь? 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От твоего выбора зависят твои близкие,  друзья, страна?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	Выбираешь ты или выбирают за тебя?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		Выбирай для себя!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			Выбирай для страны! 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7" name="Picture 3" descr="C:\Users\kratovich\КРАТОВИЧ ОБЩАЯ\Конкурс ЦИК\Логотип\YA_Vibirau\YA_Vibirau\+ ЛОГО Я ВЫБИРАЮ!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/>
            </a:extLst>
          </a:blip>
          <a:srcRect l="16115" t="19710" r="21072" b="18154"/>
          <a:stretch/>
        </p:blipFill>
        <p:spPr bwMode="auto">
          <a:xfrm>
            <a:off x="6496822" y="692696"/>
            <a:ext cx="2357033" cy="48965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ratovich\КРАТОВИЧ ОБЩАЯ\Конкурс ЦИК\Презентация\Фоны\Powerpoint-Backgrounds-Geometric-Abstract-PPT-HD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/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/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950" y="2636838"/>
            <a:ext cx="8928100" cy="3240087"/>
          </a:xfrm>
        </p:spPr>
        <p:txBody>
          <a:bodyPr rtlCol="0">
            <a:noAutofit/>
          </a:bodyPr>
          <a:lstStyle/>
          <a:p>
            <a:pPr algn="just" fontAlgn="auto"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825" y="260350"/>
            <a:ext cx="6626225" cy="6481763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u="sng" dirty="0" smtClean="0">
                <a:solidFill>
                  <a:srgbClr val="0070C0"/>
                </a:solidFill>
              </a:rPr>
              <a:t>КТО УЧАСТВУЕТ?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Молодые люди от 14 до 30 лет.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Будущие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журналисты, телевизионщики и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</a:rPr>
              <a:t>радийщики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, творческие коллективы, киностудии и просто увлеченные молодые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люди.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u="sng" dirty="0" smtClean="0">
                <a:solidFill>
                  <a:srgbClr val="0070C0"/>
                </a:solidFill>
              </a:rPr>
              <a:t>ЧТО </a:t>
            </a:r>
            <a:r>
              <a:rPr lang="ru-RU" sz="2400" b="1" u="sng" dirty="0">
                <a:solidFill>
                  <a:srgbClr val="0070C0"/>
                </a:solidFill>
              </a:rPr>
              <a:t>НУЖНО?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Снять или записать своими силами видео- или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</a:rPr>
              <a:t>аудиоролик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 от 30 секунд до 5 минут, основная идея конкурсного ролика – </a:t>
            </a:r>
            <a:r>
              <a:rPr lang="ru-RU" sz="3600" b="1" dirty="0">
                <a:solidFill>
                  <a:srgbClr val="FF0000"/>
                </a:solidFill>
              </a:rPr>
              <a:t>#</a:t>
            </a:r>
            <a:r>
              <a:rPr lang="ru-RU" sz="3600" b="1" dirty="0" err="1">
                <a:solidFill>
                  <a:srgbClr val="FF0000"/>
                </a:solidFill>
              </a:rPr>
              <a:t>Явыбираю</a:t>
            </a:r>
            <a:r>
              <a:rPr lang="ru-RU" sz="3600" b="1" dirty="0">
                <a:solidFill>
                  <a:srgbClr val="FF0000"/>
                </a:solidFill>
              </a:rPr>
              <a:t>!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u="sng" dirty="0" smtClean="0">
                <a:solidFill>
                  <a:srgbClr val="0070C0"/>
                </a:solidFill>
              </a:rPr>
              <a:t>ФОРМАТЫ и ЖАНРЫ:</a:t>
            </a:r>
            <a:endParaRPr lang="ru-RU" sz="2400" b="1" u="sng" dirty="0">
              <a:solidFill>
                <a:srgbClr val="0070C0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Ролик любого жанра и творческого решения.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Игровой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, документальный, анимационный, музыкальный и другие.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                 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Покажи, что значит выбор для тебя.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Как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выбираешь ты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? Как выбирают тебя?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Picture 3" descr="C:\Users\kratovich\КРАТОВИЧ ОБЩАЯ\Конкурс ЦИК\Логотип\YA_Vibirau\YA_Vibirau\+ ЛОГО Я ВЫБИРАЮ!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/>
            </a:extLst>
          </a:blip>
          <a:srcRect l="16115" t="19710" r="21072" b="18154"/>
          <a:stretch/>
        </p:blipFill>
        <p:spPr bwMode="auto">
          <a:xfrm>
            <a:off x="6732240" y="708653"/>
            <a:ext cx="2357033" cy="48965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ratovich\КРАТОВИЧ ОБЩАЯ\Конкурс ЦИК\Презентация\Фоны\Powerpoint-Backgrounds-Geometric-Abstract-PPT-HD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/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/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950" y="4221163"/>
            <a:ext cx="8928100" cy="1655762"/>
          </a:xfrm>
        </p:spPr>
        <p:txBody>
          <a:bodyPr rtlCol="0">
            <a:noAutofit/>
          </a:bodyPr>
          <a:lstStyle/>
          <a:p>
            <a:pPr algn="just" fontAlgn="auto"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825" y="260350"/>
            <a:ext cx="6481763" cy="6192838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u="sng" dirty="0" smtClean="0">
                <a:solidFill>
                  <a:srgbClr val="0070C0"/>
                </a:solidFill>
              </a:rPr>
              <a:t>ТЕХНИЧЕСКИЕ ТРЕБОВАНИЯ:</a:t>
            </a:r>
            <a:endParaRPr lang="ru-RU" sz="2400" b="1" u="sng" dirty="0">
              <a:solidFill>
                <a:srgbClr val="0070C0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Видеоролик может быть сделан любым техническим способом, в том числе – с помощью мобильного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телефона.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Форматы: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AVI, MP4, MOV, MPEG 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Разрешение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от 720х480 до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1920х1080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Размер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файла – до 20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Мб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Цветное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или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черно-белое исполнение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Элементы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компьютерной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графики (по необходимости)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>
                <a:solidFill>
                  <a:srgbClr val="FF0000"/>
                </a:solidFill>
              </a:rPr>
              <a:t>#</a:t>
            </a:r>
            <a:r>
              <a:rPr lang="ru-RU" sz="4400" b="1" dirty="0" err="1" smtClean="0">
                <a:solidFill>
                  <a:srgbClr val="FF0000"/>
                </a:solidFill>
              </a:rPr>
              <a:t>Явыбираю</a:t>
            </a:r>
            <a:r>
              <a:rPr lang="ru-RU" sz="4400" b="1" dirty="0" smtClean="0">
                <a:solidFill>
                  <a:srgbClr val="FF0000"/>
                </a:solidFill>
              </a:rPr>
              <a:t>!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Picture 3" descr="C:\Users\kratovich\КРАТОВИЧ ОБЩАЯ\Конкурс ЦИК\Логотип\YA_Vibirau\YA_Vibirau\+ ЛОГО Я ВЫБИРАЮ!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/>
            </a:extLst>
          </a:blip>
          <a:srcRect l="16115" t="19710" r="21072" b="18154"/>
          <a:stretch/>
        </p:blipFill>
        <p:spPr bwMode="auto">
          <a:xfrm>
            <a:off x="6732240" y="708653"/>
            <a:ext cx="2357033" cy="48965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ratovich\КРАТОВИЧ ОБЩАЯ\Конкурс ЦИК\Презентация\Фоны\Powerpoint-Backgrounds-Geometric-Abstract-PPT-HD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/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/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413" y="6381750"/>
            <a:ext cx="3889375" cy="476250"/>
          </a:xfrm>
        </p:spPr>
        <p:txBody>
          <a:bodyPr rtlCol="0">
            <a:no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b="1" dirty="0">
                <a:solidFill>
                  <a:srgbClr val="1F497D">
                    <a:lumMod val="75000"/>
                  </a:srgbClr>
                </a:solidFill>
                <a:ea typeface="+mn-ea"/>
                <a:cs typeface="+mn-cs"/>
              </a:rPr>
              <a:t/>
            </a:r>
            <a:br>
              <a:rPr lang="ru-RU" sz="4000" b="1" dirty="0">
                <a:solidFill>
                  <a:srgbClr val="1F497D">
                    <a:lumMod val="75000"/>
                  </a:srgbClr>
                </a:solidFill>
                <a:ea typeface="+mn-ea"/>
                <a:cs typeface="+mn-cs"/>
              </a:rPr>
            </a:b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825" y="549275"/>
            <a:ext cx="6481763" cy="5903913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u="sng" dirty="0">
                <a:solidFill>
                  <a:srgbClr val="0070C0"/>
                </a:solidFill>
              </a:rPr>
              <a:t>А СУДЬИ КТО</a:t>
            </a:r>
            <a:r>
              <a:rPr lang="ru-RU" sz="2400" b="1" u="sng" dirty="0" smtClean="0">
                <a:solidFill>
                  <a:srgbClr val="0070C0"/>
                </a:solidFill>
              </a:rPr>
              <a:t>?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Победителей выберет жюри, в состав которого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войдут представители: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Федеральных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СМИ, 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Центризбиркома России, </a:t>
            </a: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МГУ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имени М.В. Ломоносова, 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Высшей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школы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экономики,</a:t>
            </a: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коммуникационных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агентств 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профессиональных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организаций из области ТВ, радио и кино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>
                <a:solidFill>
                  <a:srgbClr val="FF0000"/>
                </a:solidFill>
              </a:rPr>
              <a:t>#</a:t>
            </a:r>
            <a:r>
              <a:rPr lang="ru-RU" sz="4400" b="1" dirty="0" err="1">
                <a:solidFill>
                  <a:srgbClr val="FF0000"/>
                </a:solidFill>
              </a:rPr>
              <a:t>Явыбираю</a:t>
            </a:r>
            <a:r>
              <a:rPr lang="ru-RU" sz="4400" b="1" dirty="0">
                <a:solidFill>
                  <a:srgbClr val="FF0000"/>
                </a:solidFill>
              </a:rPr>
              <a:t>!</a:t>
            </a:r>
          </a:p>
        </p:txBody>
      </p:sp>
      <p:pic>
        <p:nvPicPr>
          <p:cNvPr id="6" name="Picture 3" descr="C:\Users\kratovich\КРАТОВИЧ ОБЩАЯ\Конкурс ЦИК\Логотип\YA_Vibirau\YA_Vibirau\+ ЛОГО Я ВЫБИРАЮ!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/>
            </a:extLst>
          </a:blip>
          <a:srcRect l="16115" t="19710" r="21072" b="18154"/>
          <a:stretch/>
        </p:blipFill>
        <p:spPr bwMode="auto">
          <a:xfrm>
            <a:off x="6732240" y="708653"/>
            <a:ext cx="2357033" cy="48965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ratovich\КРАТОВИЧ ОБЩАЯ\Конкурс ЦИК\Презентация\Фоны\Powerpoint-Backgrounds-Geometric-Abstract-PPT-HD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/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/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950" y="4221163"/>
            <a:ext cx="8928100" cy="1655762"/>
          </a:xfrm>
        </p:spPr>
        <p:txBody>
          <a:bodyPr rtlCol="0">
            <a:noAutofit/>
          </a:bodyPr>
          <a:lstStyle/>
          <a:p>
            <a:pPr algn="just" fontAlgn="auto"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825" y="260350"/>
            <a:ext cx="6481763" cy="659765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u="sng" dirty="0">
                <a:solidFill>
                  <a:srgbClr val="0070C0"/>
                </a:solidFill>
              </a:rPr>
              <a:t>ЦЕНА ВОПРОСА?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Ролики участников выйдут в эфире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федеральных радиостанций и молодежного ТВ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канала.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  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Ролики-победители выйдут в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эфире федеральных ТВ каналов в рамках социальной рекламы выборов президента Российской Федерации в период февраль-март 2018 года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Победители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получат ценные призы и подарки (видеокамеры, планшеты и смартфоны), почёт и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уважение.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Победители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и финалисты будут приглашены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в Москву на торжественную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церемонию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награждения.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>
                <a:solidFill>
                  <a:srgbClr val="FF0000"/>
                </a:solidFill>
              </a:rPr>
              <a:t>#</a:t>
            </a:r>
            <a:r>
              <a:rPr lang="ru-RU" sz="4400" b="1" dirty="0" err="1">
                <a:solidFill>
                  <a:srgbClr val="FF0000"/>
                </a:solidFill>
              </a:rPr>
              <a:t>Явыбираю</a:t>
            </a:r>
            <a:r>
              <a:rPr lang="ru-RU" sz="4400" b="1" dirty="0">
                <a:solidFill>
                  <a:srgbClr val="FF0000"/>
                </a:solidFill>
              </a:rPr>
              <a:t>!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Picture 3" descr="C:\Users\kratovich\КРАТОВИЧ ОБЩАЯ\Конкурс ЦИК\Логотип\YA_Vibirau\YA_Vibirau\+ ЛОГО Я ВЫБИРАЮ!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/>
            </a:extLst>
          </a:blip>
          <a:srcRect l="16115" t="19710" r="21072" b="18154"/>
          <a:stretch/>
        </p:blipFill>
        <p:spPr bwMode="auto">
          <a:xfrm>
            <a:off x="6732240" y="708653"/>
            <a:ext cx="2357033" cy="48965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ratovich\КРАТОВИЧ ОБЩАЯ\Конкурс ЦИК\Презентация\Фоны\Powerpoint-Backgrounds-Geometric-Abstract-PPT-HD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/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/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950" y="4221163"/>
            <a:ext cx="8928100" cy="1655762"/>
          </a:xfrm>
        </p:spPr>
        <p:txBody>
          <a:bodyPr rtlCol="0">
            <a:noAutofit/>
          </a:bodyPr>
          <a:lstStyle/>
          <a:p>
            <a:pPr algn="just" fontAlgn="auto"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825" y="260350"/>
            <a:ext cx="6697663" cy="659765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u="sng" dirty="0" smtClean="0">
                <a:solidFill>
                  <a:srgbClr val="0070C0"/>
                </a:solidFill>
              </a:rPr>
              <a:t>НОМИНАЦИИ:</a:t>
            </a:r>
            <a:endParaRPr lang="ru-RU" sz="2400" b="1" u="sng" dirty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•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	лучший игровой видеоролик;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•	лучший анимационный видеоролик;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•	лучший информационный видеоролик;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•	лучший аудиоролик;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•	лучший музыкальный видеоклип.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u="sng" dirty="0">
                <a:solidFill>
                  <a:srgbClr val="0070C0"/>
                </a:solidFill>
              </a:rPr>
              <a:t>КАТЕГОРИИ</a:t>
            </a:r>
            <a:r>
              <a:rPr lang="ru-RU" sz="2000" b="1" u="sng" dirty="0" smtClean="0">
                <a:solidFill>
                  <a:srgbClr val="0070C0"/>
                </a:solidFill>
              </a:rPr>
              <a:t>: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 •	от 14 до 16 лет;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 •	от 17 до 20 лет;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 •	от 21 до 30 лет.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Ролик, набравший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наибольшее количество голосов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в Рунете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получит «Приз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зрительских симпатий». </a:t>
            </a:r>
            <a:endParaRPr lang="ru-RU" sz="2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>
                <a:solidFill>
                  <a:srgbClr val="FF0000"/>
                </a:solidFill>
              </a:rPr>
              <a:t>#</a:t>
            </a:r>
            <a:r>
              <a:rPr lang="ru-RU" sz="4400" b="1" dirty="0" err="1">
                <a:solidFill>
                  <a:srgbClr val="FF0000"/>
                </a:solidFill>
              </a:rPr>
              <a:t>Явыбираю</a:t>
            </a:r>
            <a:r>
              <a:rPr lang="ru-RU" sz="4400" b="1" dirty="0">
                <a:solidFill>
                  <a:srgbClr val="FF0000"/>
                </a:solidFill>
              </a:rPr>
              <a:t>!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2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Picture 3" descr="C:\Users\kratovich\КРАТОВИЧ ОБЩАЯ\Конкурс ЦИК\Логотип\YA_Vibirau\YA_Vibirau\+ ЛОГО Я ВЫБИРАЮ!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/>
            </a:extLst>
          </a:blip>
          <a:srcRect l="16115" t="19710" r="21072" b="18154"/>
          <a:stretch/>
        </p:blipFill>
        <p:spPr bwMode="auto">
          <a:xfrm>
            <a:off x="6732240" y="708653"/>
            <a:ext cx="2357033" cy="48965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ratovich\КРАТОВИЧ ОБЩАЯ\Конкурс ЦИК\Презентация\Фоны\Powerpoint-Backgrounds-Geometric-Abstract-PPT-HD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/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/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950" y="4221163"/>
            <a:ext cx="8928100" cy="1655762"/>
          </a:xfrm>
        </p:spPr>
        <p:txBody>
          <a:bodyPr rtlCol="0">
            <a:noAutofit/>
          </a:bodyPr>
          <a:lstStyle/>
          <a:p>
            <a:pPr algn="just" fontAlgn="auto"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825" y="260350"/>
            <a:ext cx="6481763" cy="6481763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u="sng" dirty="0" smtClean="0">
                <a:solidFill>
                  <a:srgbClr val="0070C0"/>
                </a:solidFill>
              </a:rPr>
              <a:t>ПРИСЫЛАЙ СВОИ РАБОТЫ НА АДРЕС: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konkurs@nsn.fm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u="sng" dirty="0">
                <a:solidFill>
                  <a:srgbClr val="0070C0"/>
                </a:solidFill>
              </a:rPr>
              <a:t>ПОДРОБНОСТИ НА САЙТЕ: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err="1" smtClean="0">
                <a:solidFill>
                  <a:schemeClr val="tx2">
                    <a:lumMod val="75000"/>
                  </a:schemeClr>
                </a:solidFill>
              </a:rPr>
              <a:t>Ko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nkurs.nsn.fm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аполняй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заявку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и загружай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свои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ролики 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на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сайт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konkurs.nsn.fm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Работы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принимаются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до 27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ноября 2017 г.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>
                <a:solidFill>
                  <a:srgbClr val="FF0000"/>
                </a:solidFill>
              </a:rPr>
              <a:t>#</a:t>
            </a:r>
            <a:r>
              <a:rPr lang="ru-RU" sz="4400" b="1" dirty="0" err="1">
                <a:solidFill>
                  <a:srgbClr val="FF0000"/>
                </a:solidFill>
              </a:rPr>
              <a:t>Явыбираю</a:t>
            </a:r>
            <a:r>
              <a:rPr lang="ru-RU" sz="4400" b="1" dirty="0">
                <a:solidFill>
                  <a:srgbClr val="FF0000"/>
                </a:solidFill>
              </a:rPr>
              <a:t>!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Picture 3" descr="C:\Users\kratovich\КРАТОВИЧ ОБЩАЯ\Конкурс ЦИК\Логотип\YA_Vibirau\YA_Vibirau\+ ЛОГО Я ВЫБИРАЮ!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/>
            </a:extLst>
          </a:blip>
          <a:srcRect l="16115" t="19710" r="21072" b="18154"/>
          <a:stretch/>
        </p:blipFill>
        <p:spPr bwMode="auto">
          <a:xfrm>
            <a:off x="6732240" y="708653"/>
            <a:ext cx="2357033" cy="48965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309</Words>
  <Application>Microsoft Office PowerPoint</Application>
  <PresentationFormat>Экран (4:3)</PresentationFormat>
  <Paragraphs>124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Calibri</vt:lpstr>
      <vt:lpstr>Arial</vt:lpstr>
      <vt:lpstr>Тема Office</vt:lpstr>
      <vt:lpstr> Молодежный  конкурс видео-    и аудиороликов    #Явыбираю!  </vt:lpstr>
      <vt:lpstr>  </vt:lpstr>
      <vt:lpstr>  </vt:lpstr>
      <vt:lpstr>       </vt:lpstr>
      <vt:lpstr>  </vt:lpstr>
      <vt:lpstr>  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Кратович Наталья</dc:creator>
  <cp:lastModifiedBy>User</cp:lastModifiedBy>
  <cp:revision>18</cp:revision>
  <dcterms:created xsi:type="dcterms:W3CDTF">2017-10-03T11:22:08Z</dcterms:created>
  <dcterms:modified xsi:type="dcterms:W3CDTF">2017-11-02T12:50:58Z</dcterms:modified>
</cp:coreProperties>
</file>